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1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6357" autoAdjust="0"/>
  </p:normalViewPr>
  <p:slideViewPr>
    <p:cSldViewPr snapToGrid="0" showGuides="1">
      <p:cViewPr varScale="1">
        <p:scale>
          <a:sx n="118" d="100"/>
          <a:sy n="118" d="100"/>
        </p:scale>
        <p:origin x="2916" y="114"/>
      </p:cViewPr>
      <p:guideLst>
        <p:guide orient="horz" pos="238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D0CF1-2AF3-4F41-B606-9A005BACFE7E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BEA6C-0734-4262-B8FA-2885057BC2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655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Test </a:t>
            </a:r>
            <a:r>
              <a:rPr lang="da-DK" dirty="0" err="1"/>
              <a:t>testlkandksandlkanda</a:t>
            </a:r>
            <a:endParaRPr lang="da-DK" dirty="0"/>
          </a:p>
          <a:p>
            <a:endParaRPr lang="da-DK" dirty="0"/>
          </a:p>
          <a:p>
            <a:r>
              <a:rPr lang="da-DK" dirty="0" err="1"/>
              <a:t>ælanmsdælmasd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BEA6C-0734-4262-B8FA-2885057BC24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014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BEA6C-0734-4262-B8FA-2885057BC24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550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378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44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916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623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59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57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178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50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11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212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73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2F2E-939F-4AD5-A619-7C8D3F8FECAA}" type="datetimeFigureOut">
              <a:rPr lang="da-DK" smtClean="0"/>
              <a:t>15-03-2021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F61F4-2150-4E24-80B3-902909AE03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13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AC597B3-270B-45FD-B7EE-CD5F24C1F6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" t="2724" r="12268" b="11346"/>
          <a:stretch/>
        </p:blipFill>
        <p:spPr bwMode="auto">
          <a:xfrm>
            <a:off x="-31838" y="0"/>
            <a:ext cx="5359487" cy="35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2D3CE7B6-EF4E-4F22-A75A-9AA68DC1642A}"/>
              </a:ext>
            </a:extLst>
          </p:cNvPr>
          <p:cNvSpPr txBox="1"/>
          <p:nvPr/>
        </p:nvSpPr>
        <p:spPr>
          <a:xfrm>
            <a:off x="-641131" y="3779837"/>
            <a:ext cx="6733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Lektiecaféen er tilbage!</a:t>
            </a:r>
            <a:endParaRPr lang="da-DK" sz="36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B11DCFCF-0135-4B43-B75C-8CD559B1D8C2}"/>
              </a:ext>
            </a:extLst>
          </p:cNvPr>
          <p:cNvSpPr txBox="1"/>
          <p:nvPr/>
        </p:nvSpPr>
        <p:spPr>
          <a:xfrm>
            <a:off x="397670" y="4512015"/>
            <a:ext cx="4468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000" b="0" i="0" dirty="0">
                <a:solidFill>
                  <a:srgbClr val="373538"/>
                </a:solidFill>
                <a:effectLst/>
                <a:latin typeface="Gotham"/>
              </a:rPr>
              <a:t>Hvad går det ud på og hvad får du hjælp til</a:t>
            </a:r>
          </a:p>
          <a:p>
            <a:pPr algn="l"/>
            <a:endParaRPr lang="da-DK" sz="1000" dirty="0">
              <a:solidFill>
                <a:srgbClr val="373538"/>
              </a:solidFill>
              <a:latin typeface="Gotham"/>
            </a:endParaRPr>
          </a:p>
          <a:p>
            <a:pPr algn="l"/>
            <a:r>
              <a:rPr lang="da-DK" sz="1000" dirty="0">
                <a:solidFill>
                  <a:srgbClr val="373538"/>
                </a:solidFill>
                <a:latin typeface="Gotham"/>
              </a:rPr>
              <a:t>Vi skaber trygge rammer og overholder alle Covid-19 retningslinjer.</a:t>
            </a:r>
          </a:p>
          <a:p>
            <a:pPr algn="l"/>
            <a:endParaRPr lang="da-DK" sz="1000" dirty="0">
              <a:solidFill>
                <a:srgbClr val="373538"/>
              </a:solidFill>
              <a:latin typeface="Gotham"/>
            </a:endParaRPr>
          </a:p>
          <a:p>
            <a:pPr algn="l"/>
            <a:r>
              <a:rPr lang="da-DK" sz="1000" dirty="0">
                <a:solidFill>
                  <a:srgbClr val="373538"/>
                </a:solidFill>
                <a:latin typeface="Gotham"/>
              </a:rPr>
              <a:t>Hvornår (dage, tid)</a:t>
            </a:r>
            <a:endParaRPr lang="da-DK" sz="1000" b="0" i="0" dirty="0">
              <a:solidFill>
                <a:srgbClr val="373538"/>
              </a:solidFill>
              <a:effectLst/>
              <a:latin typeface="Gotham"/>
            </a:endParaRPr>
          </a:p>
          <a:p>
            <a:pPr algn="l"/>
            <a:r>
              <a:rPr lang="da-DK" sz="1000" b="0" i="0" dirty="0">
                <a:solidFill>
                  <a:srgbClr val="373538"/>
                </a:solidFill>
                <a:effectLst/>
                <a:latin typeface="Gotham"/>
              </a:rPr>
              <a:t>Hvor (adresse)</a:t>
            </a:r>
            <a:endParaRPr lang="da-DK" sz="1000" b="1" i="0" u="none" strike="noStrike" baseline="0" dirty="0">
              <a:solidFill>
                <a:srgbClr val="C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088FEA9-4D2D-448D-9D7C-759D7ECE812F}"/>
              </a:ext>
            </a:extLst>
          </p:cNvPr>
          <p:cNvSpPr txBox="1"/>
          <p:nvPr/>
        </p:nvSpPr>
        <p:spPr>
          <a:xfrm>
            <a:off x="-3735020" y="7152240"/>
            <a:ext cx="53684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100" b="1" dirty="0" err="1">
                <a:solidFill>
                  <a:srgbClr val="C00000"/>
                </a:solidFill>
              </a:rPr>
              <a:t>drc.ngo</a:t>
            </a:r>
            <a:r>
              <a:rPr lang="da-DK" sz="1100" b="1" dirty="0">
                <a:solidFill>
                  <a:srgbClr val="C00000"/>
                </a:solidFill>
              </a:rPr>
              <a:t>/frivillig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05D8DD0-6781-4080-8DDF-0248183AD6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0538" y="230733"/>
            <a:ext cx="891285" cy="61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2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44B49D51-70F7-494D-ADFA-536EDB499769}"/>
              </a:ext>
            </a:extLst>
          </p:cNvPr>
          <p:cNvSpPr txBox="1"/>
          <p:nvPr/>
        </p:nvSpPr>
        <p:spPr>
          <a:xfrm>
            <a:off x="1141649" y="3241228"/>
            <a:ext cx="3044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Gør en forskel</a:t>
            </a:r>
          </a:p>
          <a:p>
            <a:pPr algn="ctr"/>
            <a:r>
              <a:rPr lang="da-DK" sz="3200" b="1" dirty="0" err="1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drc.ngo</a:t>
            </a:r>
            <a:r>
              <a:rPr lang="da-DK" sz="3200" b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/frivillig</a:t>
            </a:r>
            <a:endParaRPr lang="da-DK" sz="32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8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808C5A3756748B4F7FD2C02CF401C" ma:contentTypeVersion="10" ma:contentTypeDescription="Create a new document." ma:contentTypeScope="" ma:versionID="61c91ef740d658126193207fddb5b81c">
  <xsd:schema xmlns:xsd="http://www.w3.org/2001/XMLSchema" xmlns:xs="http://www.w3.org/2001/XMLSchema" xmlns:p="http://schemas.microsoft.com/office/2006/metadata/properties" xmlns:ns2="b7b7a584-f4c5-4e27-a903-22baeefdb823" xmlns:ns3="292814a0-5718-475f-a592-7039a5e9c3f4" targetNamespace="http://schemas.microsoft.com/office/2006/metadata/properties" ma:root="true" ma:fieldsID="67668ad3f04167e044466a545e063255" ns2:_="" ns3:_="">
    <xsd:import namespace="b7b7a584-f4c5-4e27-a903-22baeefdb823"/>
    <xsd:import namespace="292814a0-5718-475f-a592-7039a5e9c3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7a584-f4c5-4e27-a903-22baeefdb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b69612-e2cc-4a46-9cbb-ded1a27764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814a0-5718-475f-a592-7039a5e9c3f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9183f11-c573-41c8-abe6-a6f450f29f9a}" ma:internalName="TaxCatchAll" ma:showField="CatchAllData" ma:web="292814a0-5718-475f-a592-7039a5e9c3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63D65-7C6E-4132-97E9-1E0595D6CC01}"/>
</file>

<file path=customXml/itemProps2.xml><?xml version="1.0" encoding="utf-8"?>
<ds:datastoreItem xmlns:ds="http://schemas.openxmlformats.org/officeDocument/2006/customXml" ds:itemID="{40454671-80A4-4BA6-ADD1-A6CCEE52449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53</Words>
  <Application>Microsoft Office PowerPoint</Application>
  <PresentationFormat>Brugerdefineret</PresentationFormat>
  <Paragraphs>15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Gotham</vt:lpstr>
      <vt:lpstr>Source Sans Pro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Claes Alexander Plambech</dc:creator>
  <cp:lastModifiedBy>Claes Alexander Plambech</cp:lastModifiedBy>
  <cp:revision>6</cp:revision>
  <dcterms:created xsi:type="dcterms:W3CDTF">2020-10-20T10:02:34Z</dcterms:created>
  <dcterms:modified xsi:type="dcterms:W3CDTF">2021-03-15T11:05:27Z</dcterms:modified>
</cp:coreProperties>
</file>