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16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4" autoAdjust="0"/>
    <p:restoredTop sz="96357" autoAdjust="0"/>
  </p:normalViewPr>
  <p:slideViewPr>
    <p:cSldViewPr snapToGrid="0" showGuides="1">
      <p:cViewPr varScale="1">
        <p:scale>
          <a:sx n="100" d="100"/>
          <a:sy n="100" d="100"/>
        </p:scale>
        <p:origin x="1968" y="84"/>
      </p:cViewPr>
      <p:guideLst>
        <p:guide orient="horz" pos="2381"/>
        <p:guide pos="16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D0CF1-2AF3-4F41-B606-9A005BACFE7E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BEA6C-0734-4262-B8FA-2885057BC24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6556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Test </a:t>
            </a:r>
            <a:r>
              <a:rPr lang="da-DK" dirty="0" err="1"/>
              <a:t>testlkandksandlkanda</a:t>
            </a:r>
            <a:endParaRPr lang="da-DK" dirty="0"/>
          </a:p>
          <a:p>
            <a:endParaRPr lang="da-DK" dirty="0"/>
          </a:p>
          <a:p>
            <a:r>
              <a:rPr lang="da-DK" dirty="0" err="1"/>
              <a:t>ælanmsdælmasd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9BEA6C-0734-4262-B8FA-2885057BC247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0141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9BEA6C-0734-4262-B8FA-2885057BC247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5508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574" y="1237197"/>
            <a:ext cx="4528503" cy="2631887"/>
          </a:xfrm>
        </p:spPr>
        <p:txBody>
          <a:bodyPr anchor="b"/>
          <a:lstStyle>
            <a:lvl1pPr algn="ctr">
              <a:defRPr sz="3496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956" y="3970580"/>
            <a:ext cx="3995738" cy="1825171"/>
          </a:xfrm>
        </p:spPr>
        <p:txBody>
          <a:bodyPr/>
          <a:lstStyle>
            <a:lvl1pPr marL="0" indent="0" algn="ctr">
              <a:buNone/>
              <a:defRPr sz="1398"/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3786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244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2600" y="402483"/>
            <a:ext cx="1148775" cy="6406475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276" y="402483"/>
            <a:ext cx="3379728" cy="6406475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916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623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01" y="1884671"/>
            <a:ext cx="4595098" cy="3144614"/>
          </a:xfrm>
        </p:spPr>
        <p:txBody>
          <a:bodyPr anchor="b"/>
          <a:lstStyle>
            <a:lvl1pPr>
              <a:defRPr sz="3496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501" y="5059035"/>
            <a:ext cx="4595098" cy="1653678"/>
          </a:xfrm>
        </p:spPr>
        <p:txBody>
          <a:bodyPr/>
          <a:lstStyle>
            <a:lvl1pPr marL="0" indent="0">
              <a:buNone/>
              <a:defRPr sz="1398">
                <a:solidFill>
                  <a:schemeClr val="tx1"/>
                </a:solidFill>
              </a:defRPr>
            </a:lvl1pPr>
            <a:lvl2pPr marL="266365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2pPr>
            <a:lvl3pPr marL="532729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3pPr>
            <a:lvl4pPr marL="79909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4pPr>
            <a:lvl5pPr marL="1065459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5pPr>
            <a:lvl6pPr marL="133182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6pPr>
            <a:lvl7pPr marL="159818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7pPr>
            <a:lvl8pPr marL="1864553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8pPr>
            <a:lvl9pPr marL="213091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8598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276" y="2012414"/>
            <a:ext cx="2264251" cy="479654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123" y="2012414"/>
            <a:ext cx="2264251" cy="479654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5758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402484"/>
            <a:ext cx="4595098" cy="1461188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971" y="1853171"/>
            <a:ext cx="22538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71" y="2761381"/>
            <a:ext cx="2253845" cy="406157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123" y="1853171"/>
            <a:ext cx="22649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123" y="2761381"/>
            <a:ext cx="2264945" cy="406157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1780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5509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1137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945" y="1088455"/>
            <a:ext cx="2697123" cy="5372269"/>
          </a:xfrm>
        </p:spPr>
        <p:txBody>
          <a:bodyPr/>
          <a:lstStyle>
            <a:lvl1pPr>
              <a:defRPr sz="1864"/>
            </a:lvl1pPr>
            <a:lvl2pPr>
              <a:defRPr sz="1631"/>
            </a:lvl2pPr>
            <a:lvl3pPr>
              <a:defRPr sz="1398"/>
            </a:lvl3pPr>
            <a:lvl4pPr>
              <a:defRPr sz="1165"/>
            </a:lvl4pPr>
            <a:lvl5pPr>
              <a:defRPr sz="1165"/>
            </a:lvl5pPr>
            <a:lvl6pPr>
              <a:defRPr sz="1165"/>
            </a:lvl6pPr>
            <a:lvl7pPr>
              <a:defRPr sz="1165"/>
            </a:lvl7pPr>
            <a:lvl8pPr>
              <a:defRPr sz="1165"/>
            </a:lvl8pPr>
            <a:lvl9pPr>
              <a:defRPr sz="1165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212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64945" y="1088455"/>
            <a:ext cx="2697123" cy="5372269"/>
          </a:xfrm>
        </p:spPr>
        <p:txBody>
          <a:bodyPr anchor="t"/>
          <a:lstStyle>
            <a:lvl1pPr marL="0" indent="0">
              <a:buNone/>
              <a:defRPr sz="1864"/>
            </a:lvl1pPr>
            <a:lvl2pPr marL="266365" indent="0">
              <a:buNone/>
              <a:defRPr sz="1631"/>
            </a:lvl2pPr>
            <a:lvl3pPr marL="532729" indent="0">
              <a:buNone/>
              <a:defRPr sz="1398"/>
            </a:lvl3pPr>
            <a:lvl4pPr marL="799094" indent="0">
              <a:buNone/>
              <a:defRPr sz="1165"/>
            </a:lvl4pPr>
            <a:lvl5pPr marL="1065459" indent="0">
              <a:buNone/>
              <a:defRPr sz="1165"/>
            </a:lvl5pPr>
            <a:lvl6pPr marL="1331824" indent="0">
              <a:buNone/>
              <a:defRPr sz="1165"/>
            </a:lvl6pPr>
            <a:lvl7pPr marL="1598188" indent="0">
              <a:buNone/>
              <a:defRPr sz="1165"/>
            </a:lvl7pPr>
            <a:lvl8pPr marL="1864553" indent="0">
              <a:buNone/>
              <a:defRPr sz="1165"/>
            </a:lvl8pPr>
            <a:lvl9pPr marL="2130918" indent="0">
              <a:buNone/>
              <a:defRPr sz="1165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731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13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3A638518-F0DF-4B09-B277-9247BA9B57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54" r="8053"/>
          <a:stretch/>
        </p:blipFill>
        <p:spPr bwMode="auto">
          <a:xfrm>
            <a:off x="0" y="0"/>
            <a:ext cx="5327650" cy="3529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2D3CE7B6-EF4E-4F22-A75A-9AA68DC1642A}"/>
              </a:ext>
            </a:extLst>
          </p:cNvPr>
          <p:cNvSpPr txBox="1"/>
          <p:nvPr/>
        </p:nvSpPr>
        <p:spPr>
          <a:xfrm>
            <a:off x="0" y="3779837"/>
            <a:ext cx="5327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>
                <a:solidFill>
                  <a:srgbClr val="C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Sprogtræning starter igen</a:t>
            </a:r>
            <a:endParaRPr lang="da-DK" sz="32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B11DCFCF-0135-4B43-B75C-8CD559B1D8C2}"/>
              </a:ext>
            </a:extLst>
          </p:cNvPr>
          <p:cNvSpPr txBox="1"/>
          <p:nvPr/>
        </p:nvSpPr>
        <p:spPr>
          <a:xfrm>
            <a:off x="397670" y="4512015"/>
            <a:ext cx="4468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sz="1000" b="0" i="0" dirty="0">
                <a:solidFill>
                  <a:srgbClr val="373538"/>
                </a:solidFill>
                <a:effectLst/>
                <a:latin typeface="Gotham"/>
              </a:rPr>
              <a:t>Hvad går det ud på og hvad får du hjælp til</a:t>
            </a:r>
          </a:p>
          <a:p>
            <a:pPr algn="l"/>
            <a:endParaRPr lang="da-DK" sz="1000" dirty="0">
              <a:solidFill>
                <a:srgbClr val="373538"/>
              </a:solidFill>
              <a:latin typeface="Gotham"/>
            </a:endParaRPr>
          </a:p>
          <a:p>
            <a:pPr algn="l"/>
            <a:r>
              <a:rPr lang="da-DK" sz="1000" dirty="0">
                <a:solidFill>
                  <a:srgbClr val="373538"/>
                </a:solidFill>
                <a:latin typeface="Gotham"/>
              </a:rPr>
              <a:t>Vi skaber trygge rammer og overholder alle Covid-19 retningslinjer.</a:t>
            </a:r>
          </a:p>
          <a:p>
            <a:pPr algn="l"/>
            <a:endParaRPr lang="da-DK" sz="1000" dirty="0">
              <a:solidFill>
                <a:srgbClr val="373538"/>
              </a:solidFill>
              <a:latin typeface="Gotham"/>
            </a:endParaRPr>
          </a:p>
          <a:p>
            <a:pPr algn="l"/>
            <a:r>
              <a:rPr lang="da-DK" sz="1000" dirty="0">
                <a:solidFill>
                  <a:srgbClr val="373538"/>
                </a:solidFill>
                <a:latin typeface="Gotham"/>
              </a:rPr>
              <a:t>Hvornår (dage, tid)</a:t>
            </a:r>
            <a:endParaRPr lang="da-DK" sz="1000" b="0" i="0" dirty="0">
              <a:solidFill>
                <a:srgbClr val="373538"/>
              </a:solidFill>
              <a:effectLst/>
              <a:latin typeface="Gotham"/>
            </a:endParaRPr>
          </a:p>
          <a:p>
            <a:pPr algn="l"/>
            <a:r>
              <a:rPr lang="da-DK" sz="1000" b="0" i="0" dirty="0">
                <a:solidFill>
                  <a:srgbClr val="373538"/>
                </a:solidFill>
                <a:effectLst/>
                <a:latin typeface="Gotham"/>
              </a:rPr>
              <a:t>Hvor (adresse)</a:t>
            </a:r>
            <a:endParaRPr lang="da-DK" sz="1000" b="1" i="0" u="none" strike="noStrike" baseline="0" dirty="0">
              <a:solidFill>
                <a:srgbClr val="C0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D088FEA9-4D2D-448D-9D7C-759D7ECE812F}"/>
              </a:ext>
            </a:extLst>
          </p:cNvPr>
          <p:cNvSpPr txBox="1"/>
          <p:nvPr/>
        </p:nvSpPr>
        <p:spPr>
          <a:xfrm>
            <a:off x="-3735020" y="7152240"/>
            <a:ext cx="53684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100" b="1" dirty="0" err="1">
                <a:solidFill>
                  <a:srgbClr val="C00000"/>
                </a:solidFill>
              </a:rPr>
              <a:t>drc.ngo</a:t>
            </a:r>
            <a:r>
              <a:rPr lang="da-DK" sz="1100" b="1" dirty="0">
                <a:solidFill>
                  <a:srgbClr val="C00000"/>
                </a:solidFill>
              </a:rPr>
              <a:t>/frivillig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63C518C3-D8DD-4C2B-BAE6-3D6CDCA4F0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0538" y="230733"/>
            <a:ext cx="891285" cy="61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428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44B49D51-70F7-494D-ADFA-536EDB499769}"/>
              </a:ext>
            </a:extLst>
          </p:cNvPr>
          <p:cNvSpPr txBox="1"/>
          <p:nvPr/>
        </p:nvSpPr>
        <p:spPr>
          <a:xfrm>
            <a:off x="1141649" y="3241228"/>
            <a:ext cx="30443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solidFill>
                  <a:srgbClr val="C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Gør en forskel</a:t>
            </a:r>
          </a:p>
          <a:p>
            <a:pPr algn="ctr"/>
            <a:r>
              <a:rPr lang="da-DK" sz="3200" b="1" dirty="0" err="1">
                <a:solidFill>
                  <a:srgbClr val="C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drc.ngo</a:t>
            </a:r>
            <a:r>
              <a:rPr lang="da-DK" sz="3200" b="1" dirty="0">
                <a:solidFill>
                  <a:srgbClr val="C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/frivillig</a:t>
            </a:r>
            <a:endParaRPr lang="da-DK" sz="32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584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9808C5A3756748B4F7FD2C02CF401C" ma:contentTypeVersion="10" ma:contentTypeDescription="Create a new document." ma:contentTypeScope="" ma:versionID="61c91ef740d658126193207fddb5b81c">
  <xsd:schema xmlns:xsd="http://www.w3.org/2001/XMLSchema" xmlns:xs="http://www.w3.org/2001/XMLSchema" xmlns:p="http://schemas.microsoft.com/office/2006/metadata/properties" xmlns:ns2="b7b7a584-f4c5-4e27-a903-22baeefdb823" xmlns:ns3="292814a0-5718-475f-a592-7039a5e9c3f4" targetNamespace="http://schemas.microsoft.com/office/2006/metadata/properties" ma:root="true" ma:fieldsID="67668ad3f04167e044466a545e063255" ns2:_="" ns3:_="">
    <xsd:import namespace="b7b7a584-f4c5-4e27-a903-22baeefdb823"/>
    <xsd:import namespace="292814a0-5718-475f-a592-7039a5e9c3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b7a584-f4c5-4e27-a903-22baeefdb8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6b69612-e2cc-4a46-9cbb-ded1a27764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2814a0-5718-475f-a592-7039a5e9c3f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9183f11-c573-41c8-abe6-a6f450f29f9a}" ma:internalName="TaxCatchAll" ma:showField="CatchAllData" ma:web="292814a0-5718-475f-a592-7039a5e9c3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34DCCE-FBF5-4EA4-9F6D-B02384BB981C}"/>
</file>

<file path=customXml/itemProps2.xml><?xml version="1.0" encoding="utf-8"?>
<ds:datastoreItem xmlns:ds="http://schemas.openxmlformats.org/officeDocument/2006/customXml" ds:itemID="{C6AE25B4-DE79-49B0-AC60-E046CE67CB4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52</Words>
  <Application>Microsoft Office PowerPoint</Application>
  <PresentationFormat>Brugerdefineret</PresentationFormat>
  <Paragraphs>15</Paragraphs>
  <Slides>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Gotham</vt:lpstr>
      <vt:lpstr>Source Sans Pro</vt:lpstr>
      <vt:lpstr>Office-tema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Claes Alexander Plambech</dc:creator>
  <cp:lastModifiedBy>Claes Alexander Plambech</cp:lastModifiedBy>
  <cp:revision>9</cp:revision>
  <dcterms:created xsi:type="dcterms:W3CDTF">2020-10-20T10:02:34Z</dcterms:created>
  <dcterms:modified xsi:type="dcterms:W3CDTF">2021-03-15T11:07:47Z</dcterms:modified>
</cp:coreProperties>
</file>